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8" r:id="rId8"/>
    <p:sldId id="262" r:id="rId9"/>
    <p:sldId id="263" r:id="rId10"/>
    <p:sldId id="264" r:id="rId11"/>
    <p:sldId id="266" r:id="rId12"/>
    <p:sldId id="267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5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35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335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1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13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2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1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4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1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3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4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5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8C7B-FED3-4220-A835-1DC26CBD51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5EE27E-53EE-4291-8175-2EA6F9F60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8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7749" y="1751682"/>
            <a:ext cx="5136863" cy="197201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«Экскурсии на променаде»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совместный проект </a:t>
            </a:r>
            <a:r>
              <a:rPr lang="et-EE" sz="4000" dirty="0" smtClean="0"/>
              <a:t>SA Na</a:t>
            </a:r>
            <a:r>
              <a:rPr lang="et-EE" sz="4000" dirty="0"/>
              <a:t>r</a:t>
            </a:r>
            <a:r>
              <a:rPr lang="et-EE" sz="4000" dirty="0" smtClean="0"/>
              <a:t>va Linna Arendus </a:t>
            </a:r>
            <a:r>
              <a:rPr lang="ru-RU" sz="4000" dirty="0" smtClean="0"/>
              <a:t>и гида Александра </a:t>
            </a:r>
            <a:r>
              <a:rPr lang="ru-RU" sz="4000" dirty="0" err="1" smtClean="0"/>
              <a:t>Опенко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1297" cy="43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391" y="143220"/>
            <a:ext cx="8736376" cy="14982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данной экскурсии приняло участи 73 человека. В среднем в каждой экскурсии принимало участие по 40 человек.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32" y="1641515"/>
            <a:ext cx="7724851" cy="5148643"/>
          </a:xfrm>
        </p:spPr>
      </p:pic>
    </p:spTree>
    <p:extLst>
      <p:ext uri="{BB962C8B-B14F-4D97-AF65-F5344CB8AC3E}">
        <p14:creationId xmlns:p14="http://schemas.microsoft.com/office/powerpoint/2010/main" val="10782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166" y="76732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Создание каждой экскурсии было кропотливым трудом.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Успех </a:t>
            </a:r>
            <a:r>
              <a:rPr lang="ru-RU" b="1" dirty="0" smtClean="0"/>
              <a:t>этого проекта был заслугой командной работы.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Горожане и гости принимали участие в своеобразной экскурсии – спектакле, где могли погрузится в разные исторические эпохи города Нарва.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56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436" y="231354"/>
            <a:ext cx="77007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/>
              <a:t>экскурсиях была задействован весь нарвский променад, так как на нём расположены исторические объекты разных эпох</a:t>
            </a:r>
            <a:r>
              <a:rPr lang="ru-RU" sz="2800" b="1" dirty="0" smtClean="0"/>
              <a:t>.</a:t>
            </a:r>
            <a:endParaRPr lang="et-EE" sz="2800" b="1" dirty="0" smtClean="0"/>
          </a:p>
          <a:p>
            <a:endParaRPr lang="et-EE" sz="3200" b="1" dirty="0"/>
          </a:p>
          <a:p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33" y="2292429"/>
            <a:ext cx="6927796" cy="444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311" y="624109"/>
            <a:ext cx="4715219" cy="30004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Тематические экскурсии на променаде вызвали огромный интерес со стороны горожан и гостей города.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/>
              <a:t/>
            </a:r>
            <a:br>
              <a:rPr lang="et-EE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6678" cy="4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323" y="705080"/>
            <a:ext cx="9338002" cy="531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Выражаю </a:t>
            </a:r>
            <a:r>
              <a:rPr lang="ru-RU" sz="3600" b="1" dirty="0" smtClean="0"/>
              <a:t>огромную </a:t>
            </a:r>
            <a:r>
              <a:rPr lang="ru-RU" sz="3600" b="1" dirty="0"/>
              <a:t>благодарность администрации города Нарва, SA </a:t>
            </a:r>
            <a:r>
              <a:rPr lang="ru-RU" sz="3600" b="1" dirty="0" err="1"/>
              <a:t>Narva</a:t>
            </a:r>
            <a:r>
              <a:rPr lang="ru-RU" sz="3600" b="1" dirty="0"/>
              <a:t> </a:t>
            </a:r>
            <a:r>
              <a:rPr lang="ru-RU" sz="3600" b="1" dirty="0" err="1"/>
              <a:t>Linna</a:t>
            </a:r>
            <a:r>
              <a:rPr lang="ru-RU" sz="3600" b="1" dirty="0"/>
              <a:t> </a:t>
            </a:r>
            <a:r>
              <a:rPr lang="ru-RU" sz="3600" b="1" dirty="0" err="1"/>
              <a:t>Arendus</a:t>
            </a:r>
            <a:r>
              <a:rPr lang="ru-RU" sz="3600" b="1" dirty="0"/>
              <a:t> </a:t>
            </a:r>
            <a:r>
              <a:rPr lang="ru-RU" sz="3600" b="1" dirty="0" smtClean="0"/>
              <a:t>и </a:t>
            </a:r>
            <a:r>
              <a:rPr lang="ru-RU" sz="3600" b="1" dirty="0"/>
              <a:t>лично Софье </a:t>
            </a:r>
            <a:r>
              <a:rPr lang="ru-RU" sz="3600" b="1" dirty="0" smtClean="0"/>
              <a:t>Хомяковой за идею создания </a:t>
            </a:r>
            <a:r>
              <a:rPr lang="ru-RU" sz="3600" b="1" dirty="0" err="1" smtClean="0"/>
              <a:t>променадных</a:t>
            </a:r>
            <a:r>
              <a:rPr lang="ru-RU" sz="3600" b="1" dirty="0" smtClean="0"/>
              <a:t> экскурсий!</a:t>
            </a: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31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335" y="206749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/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Идея: создать и провести экскурсии в районе Липовой ямки и променада.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Экскурсии должны быть посвящены разным историческим эпохам города Нарвы: </a:t>
            </a:r>
          </a:p>
          <a:p>
            <a:r>
              <a:rPr lang="ru-RU" sz="2400" b="1" dirty="0" smtClean="0"/>
              <a:t>Древнейший период</a:t>
            </a:r>
          </a:p>
          <a:p>
            <a:r>
              <a:rPr lang="ru-RU" sz="2400" b="1" dirty="0" smtClean="0"/>
              <a:t>Эпоха викингов</a:t>
            </a:r>
          </a:p>
          <a:p>
            <a:r>
              <a:rPr lang="ru-RU" sz="2400" b="1" dirty="0" smtClean="0"/>
              <a:t>Эпоха крестовых походов</a:t>
            </a:r>
          </a:p>
          <a:p>
            <a:r>
              <a:rPr lang="ru-RU" sz="2400" b="1" dirty="0" smtClean="0"/>
              <a:t>Ливонская война</a:t>
            </a:r>
          </a:p>
          <a:p>
            <a:r>
              <a:rPr lang="ru-RU" sz="2400" b="1" dirty="0" smtClean="0"/>
              <a:t>Северная война</a:t>
            </a:r>
          </a:p>
          <a:p>
            <a:r>
              <a:rPr lang="ru-RU" sz="2400" b="1" dirty="0" smtClean="0"/>
              <a:t>Весёлые приключения барона Мюнхгаузена в Нарве (по произведениями Генриха Теодора </a:t>
            </a:r>
            <a:r>
              <a:rPr lang="ru-RU" sz="2400" b="1" dirty="0" err="1" smtClean="0"/>
              <a:t>Шнорра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941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каждой экскурсии был продуман свой образ и костюм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32" y="1905000"/>
            <a:ext cx="6907576" cy="4878476"/>
          </a:xfrm>
        </p:spPr>
      </p:pic>
    </p:spTree>
    <p:extLst>
      <p:ext uri="{BB962C8B-B14F-4D97-AF65-F5344CB8AC3E}">
        <p14:creationId xmlns:p14="http://schemas.microsoft.com/office/powerpoint/2010/main" val="14426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Первой стала экскурсия </a:t>
            </a:r>
            <a:br>
              <a:rPr lang="ru-RU" dirty="0" smtClean="0"/>
            </a:br>
            <a:r>
              <a:rPr lang="ru-RU" dirty="0" smtClean="0"/>
              <a:t>«Из варяг в греки»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50" y="1809102"/>
            <a:ext cx="6418600" cy="4907776"/>
          </a:xfrm>
        </p:spPr>
      </p:pic>
    </p:spTree>
    <p:extLst>
      <p:ext uri="{BB962C8B-B14F-4D97-AF65-F5344CB8AC3E}">
        <p14:creationId xmlns:p14="http://schemas.microsoft.com/office/powerpoint/2010/main" val="39150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933" y="1002534"/>
            <a:ext cx="6976679" cy="9024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проводилась в части променада у Липовой ямки, где 1000 лет назад было торговое место викингов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7" y="0"/>
            <a:ext cx="3722729" cy="6700915"/>
          </a:xfrm>
        </p:spPr>
      </p:pic>
    </p:spTree>
    <p:extLst>
      <p:ext uri="{BB962C8B-B14F-4D97-AF65-F5344CB8AC3E}">
        <p14:creationId xmlns:p14="http://schemas.microsoft.com/office/powerpoint/2010/main" val="11957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0466" y="624110"/>
            <a:ext cx="5974145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Следующей экскурсией стала «Между Ливонской и Северной войной»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076"/>
            <a:ext cx="5530466" cy="68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 экскурсия рассказывала о истории Нарвы между двумя великими войнами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78" y="1905000"/>
            <a:ext cx="7201070" cy="4800713"/>
          </a:xfrm>
        </p:spPr>
      </p:pic>
    </p:spTree>
    <p:extLst>
      <p:ext uri="{BB962C8B-B14F-4D97-AF65-F5344CB8AC3E}">
        <p14:creationId xmlns:p14="http://schemas.microsoft.com/office/powerpoint/2010/main" val="7233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830" y="440676"/>
            <a:ext cx="8516038" cy="1164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экскурсиях приняло участие большое количество семей с детьми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33" y="1605276"/>
            <a:ext cx="7568588" cy="5045726"/>
          </a:xfrm>
        </p:spPr>
      </p:pic>
    </p:spTree>
    <p:extLst>
      <p:ext uri="{BB962C8B-B14F-4D97-AF65-F5344CB8AC3E}">
        <p14:creationId xmlns:p14="http://schemas.microsoft.com/office/powerpoint/2010/main" val="38173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046" y="624110"/>
            <a:ext cx="6249566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Одной из самых популярных стала экскурсия «Нарвские тайны барона Мюнхгаузена»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4898" cy="6767921"/>
          </a:xfrm>
        </p:spPr>
      </p:pic>
    </p:spTree>
    <p:extLst>
      <p:ext uri="{BB962C8B-B14F-4D97-AF65-F5344CB8AC3E}">
        <p14:creationId xmlns:p14="http://schemas.microsoft.com/office/powerpoint/2010/main" val="20741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259</Words>
  <Application>Microsoft Office PowerPoint</Application>
  <PresentationFormat>Широкоэкранный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«Экскурсии на променаде» - совместный проект SA Narva Linna Arendus и гида Александра Опенко</vt:lpstr>
      <vt:lpstr>Идея: создать и провести экскурсии в районе Липовой ямки и променада.</vt:lpstr>
      <vt:lpstr>Для каждой экскурсии был продуман свой образ и костюм</vt:lpstr>
      <vt:lpstr>Первой стала экскурсия  «Из варяг в греки»</vt:lpstr>
      <vt:lpstr>Экскурсия проводилась в части променада у Липовой ямки, где 1000 лет назад было торговое место викингов</vt:lpstr>
      <vt:lpstr>Следующей экскурсией стала «Между Ливонской и Северной войной»</vt:lpstr>
      <vt:lpstr>Эта экскурсия рассказывала о истории Нарвы между двумя великими войнами</vt:lpstr>
      <vt:lpstr>В экскурсиях приняло участие большое количество семей с детьми</vt:lpstr>
      <vt:lpstr>Одной из самых популярных стала экскурсия «Нарвские тайны барона Мюнхгаузена»</vt:lpstr>
      <vt:lpstr>В данной экскурсии приняло участи 73 человека. В среднем в каждой экскурсии принимало участие по 40 человек.</vt:lpstr>
      <vt:lpstr>Создание каждой экскурсии было кропотливым трудом.   Успех этого проекта был заслугой командной работы.   Горожане и гости принимали участие в своеобразной экскурсии – спектакле, где могли погрузится в разные исторические эпохи города Нарва.</vt:lpstr>
      <vt:lpstr>Презентация PowerPoint</vt:lpstr>
      <vt:lpstr>Тематические экскурсии на променаде вызвали огромный интерес со стороны горожан и гостей города.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«Экскурсии на променаде» - совместный проект SA Nava Linna Arendus и гида Александра Опенко</dc:title>
  <dc:creator>User</dc:creator>
  <cp:lastModifiedBy>User</cp:lastModifiedBy>
  <cp:revision>10</cp:revision>
  <dcterms:created xsi:type="dcterms:W3CDTF">2021-03-23T20:58:50Z</dcterms:created>
  <dcterms:modified xsi:type="dcterms:W3CDTF">2021-03-23T21:57:37Z</dcterms:modified>
</cp:coreProperties>
</file>